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6F08"/>
    <a:srgbClr val="F99707"/>
    <a:srgbClr val="9279FB"/>
    <a:srgbClr val="FDC7EE"/>
    <a:srgbClr val="990033"/>
    <a:srgbClr val="02A3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68" d="100"/>
          <a:sy n="68" d="100"/>
        </p:scale>
        <p:origin x="16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92AC3AE3-DA7F-4B3B-93A6-2E8BE21E14A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3000"/>
          </a:blip>
          <a:stretch>
            <a:fillRect/>
          </a:stretch>
        </p:blipFill>
        <p:spPr>
          <a:xfrm>
            <a:off x="521021" y="1576670"/>
            <a:ext cx="4208487" cy="423711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20820E10-86B9-4348-955D-0D4A80B940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209" y="1544172"/>
            <a:ext cx="1388111" cy="1846188"/>
          </a:xfrm>
          <a:prstGeom prst="rect">
            <a:avLst/>
          </a:prstGeom>
        </p:spPr>
      </p:pic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80441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 インスタ風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A4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フレームファイル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508104" y="4293096"/>
            <a:ext cx="3312368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Ｗ２２０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高透明（ﾎﾟﾘﾌﾟﾛﾋﾟﾚﾝ）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0c/ 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ja-JP" altLang="en-US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適量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860032" y="2780928"/>
            <a:ext cx="3816424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自社開発「高透明</a:t>
            </a:r>
            <a:r>
              <a:rPr lang="en-US" altLang="ja-JP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」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を使用することにより、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ファイルを通して背景の写真撮影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が可能になります。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6165304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556792"/>
            <a:ext cx="4499992" cy="110799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5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5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話題のインスタ風写真が簡単に撮れる</a:t>
            </a:r>
            <a:endParaRPr lang="en-US" altLang="ja-JP" sz="165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65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高透明</a:t>
            </a:r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なのでファイルを通して撮影化！</a:t>
            </a:r>
            <a:endParaRPr lang="en-US" altLang="ja-JP" sz="165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sz="165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動物変身風</a:t>
            </a:r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や動画風なの展開可能！！</a:t>
            </a:r>
            <a:endParaRPr lang="en-US" altLang="ja-JP" sz="165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B76A6CB-177D-4C04-93C0-5BE3E57BF73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066" y="3116846"/>
            <a:ext cx="1368198" cy="1233621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7997405D-DAF9-4E11-B550-4E6E7E26A84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3568" y="4570046"/>
            <a:ext cx="4116666" cy="1372222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8A3E04A-2610-4434-8108-25B747A6FE6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039" y="2110790"/>
            <a:ext cx="1368198" cy="1207907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9DEAB78B-18DA-491B-AB28-EE6B8A9A51B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4949" y="1906573"/>
            <a:ext cx="1717117" cy="257970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>
    <a:spDef>
      <a:spPr>
        <a:solidFill>
          <a:srgbClr val="F86F08"/>
        </a:solidFill>
        <a:ln>
          <a:solidFill>
            <a:srgbClr val="F86F08"/>
          </a:solidFill>
        </a:ln>
        <a:scene3d>
          <a:camera prst="orthographicFront">
            <a:rot lat="0" lon="0" rev="0"/>
          </a:camera>
          <a:lightRig rig="threePt" dir="t"/>
        </a:scene3d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1382</TotalTime>
  <Words>125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大山 真穂</cp:lastModifiedBy>
  <cp:revision>162</cp:revision>
  <cp:lastPrinted>2019-02-26T09:55:17Z</cp:lastPrinted>
  <dcterms:created xsi:type="dcterms:W3CDTF">2013-04-02T06:14:51Z</dcterms:created>
  <dcterms:modified xsi:type="dcterms:W3CDTF">2022-05-25T06:20:51Z</dcterms:modified>
</cp:coreProperties>
</file>